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8"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viewProps" Target="view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17" Type="http://schemas.openxmlformats.org/officeDocument/2006/relationships/image" Target="../media/image5.png" /><Relationship Id="rId2" Type="http://schemas.openxmlformats.org/officeDocument/2006/relationships/slideLayout" Target="../slideLayouts/slideLayout2.xml" /><Relationship Id="rId16" Type="http://schemas.openxmlformats.org/officeDocument/2006/relationships/image" Target="../media/image4.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image" Target="../media/image3.png"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2.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chandrusuntar/Chandru-S-au810021102010.git" TargetMode="External" /><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video" Target="../media/media1.mp4" /><Relationship Id="rId1" Type="http://schemas.microsoft.com/office/2007/relationships/media" Target="../media/media1.mp4" /><Relationship Id="rId4" Type="http://schemas.openxmlformats.org/officeDocument/2006/relationships/image" Target="../media/image6.png"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lang="en-US"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IN" sz="2000" b="1" dirty="0" err="1">
                <a:solidFill>
                  <a:srgbClr val="2F5496"/>
                </a:solidFill>
              </a:rPr>
              <a:t>Chandru</a:t>
            </a:r>
            <a:r>
              <a:rPr lang="en-IN" sz="2000" b="1" dirty="0">
                <a:solidFill>
                  <a:srgbClr val="2F5496"/>
                </a:solidFill>
              </a:rPr>
              <a:t> S</a:t>
            </a:r>
            <a:r>
              <a:rPr lang="en-IN" sz="2000" b="1" dirty="0">
                <a:solidFill>
                  <a:srgbClr val="2F5496"/>
                </a:solidFill>
                <a:latin typeface="Arial"/>
                <a:ea typeface="Arial"/>
                <a:cs typeface="Arial"/>
                <a:sym typeface="Arial"/>
              </a:rPr>
              <a:t>– au810021102010</a:t>
            </a:r>
            <a:endParaRPr lang="en-US"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3" name="Subtitle 2">
            <a:extLst>
              <a:ext uri="{FF2B5EF4-FFF2-40B4-BE49-F238E27FC236}">
                <a16:creationId xmlns:a16="http://schemas.microsoft.com/office/drawing/2014/main" id="{0F8943A8-35C4-79AB-DD4E-F0A53CF28D3E}"/>
              </a:ext>
            </a:extLst>
          </p:cNvPr>
          <p:cNvSpPr>
            <a:spLocks noGrp="1"/>
          </p:cNvSpPr>
          <p:nvPr>
            <p:ph type="subTitle" idx="1"/>
          </p:nvPr>
        </p:nvSpPr>
        <p:spPr/>
        <p:txBody>
          <a:bodyPr/>
          <a:lstStyle/>
          <a:p>
            <a:r>
              <a:rPr lang="en-US" dirty="0">
                <a:hlinkClick r:id="rId3"/>
              </a:rPr>
              <a:t>https://github.com/chandrusuntar/Chandru-S-au810021102010.git</a:t>
            </a:r>
            <a:endParaRPr lang="en-IN" dirty="0"/>
          </a:p>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8631AC9-F62A-AD09-F71F-0F2728075CB3}"/>
              </a:ext>
            </a:extLst>
          </p:cNvPr>
          <p:cNvSpPr>
            <a:spLocks noGrp="1"/>
          </p:cNvSpPr>
          <p:nvPr>
            <p:ph type="body" idx="1"/>
          </p:nvPr>
        </p:nvSpPr>
        <p:spPr/>
        <p:txBody>
          <a:bodyPr/>
          <a:lstStyle/>
          <a:p>
            <a:endParaRPr lang="en-US"/>
          </a:p>
        </p:txBody>
      </p:sp>
      <p:pic>
        <p:nvPicPr>
          <p:cNvPr id="4" name="1000030476.mp4">
            <a:hlinkClick r:id="" action="ppaction://media"/>
            <a:extLst>
              <a:ext uri="{FF2B5EF4-FFF2-40B4-BE49-F238E27FC236}">
                <a16:creationId xmlns:a16="http://schemas.microsoft.com/office/drawing/2014/main" id="{8F53497B-FF8A-6FF4-6122-2F75C606A86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38198" y="1825625"/>
            <a:ext cx="10515601" cy="4351338"/>
          </a:xfrm>
          <a:prstGeom prst="rect">
            <a:avLst/>
          </a:prstGeom>
        </p:spPr>
      </p:pic>
      <p:sp>
        <p:nvSpPr>
          <p:cNvPr id="6" name="Google Shape;135;p19">
            <a:extLst>
              <a:ext uri="{FF2B5EF4-FFF2-40B4-BE49-F238E27FC236}">
                <a16:creationId xmlns:a16="http://schemas.microsoft.com/office/drawing/2014/main" id="{B20D1088-CD2E-FE89-91DB-CE0B88C6E33F}"/>
              </a:ext>
            </a:extLst>
          </p:cNvPr>
          <p:cNvSpPr txBox="1">
            <a:spLocks noGrp="1"/>
          </p:cNvSpPr>
          <p:nvPr>
            <p:ph type="title"/>
          </p:nvPr>
        </p:nvSpPr>
        <p:spPr>
          <a:prstGeom prst="rect">
            <a:avLst/>
          </a:prstGeom>
          <a:noFill/>
          <a:ln>
            <a:noFill/>
          </a:ln>
        </p:spPr>
        <p:txBody>
          <a:bodyPr spcFirstLastPara="1" wrap="square" lIns="91425" tIns="45700" rIns="91425" bIns="45700" anchor="b" anchorCtr="0">
            <a:normAutofit/>
          </a:bodyPr>
          <a:lstStyle>
            <a:defPPr marR="0" lvl="0" algn="l" rtl="0">
              <a:lnSpc>
                <a:spcPct val="100000"/>
              </a:lnSpc>
              <a:spcBef>
                <a:spcPts val="0"/>
              </a:spcBef>
              <a:spcAft>
                <a:spcPts val="0"/>
              </a:spcAft>
              <a:defRPr/>
            </a:defPPr>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buClr>
                <a:schemeClr val="accent1"/>
              </a:buClr>
              <a:buSzPts val="3600"/>
              <a:buFont typeface="Arial"/>
              <a:buNone/>
            </a:pPr>
            <a:r>
              <a:rPr lang="en-US" sz="3600" b="1" dirty="0">
                <a:solidFill>
                  <a:schemeClr val="accent1"/>
                </a:solidFill>
                <a:latin typeface="Arial"/>
                <a:ea typeface="Arial"/>
                <a:cs typeface="Arial"/>
                <a:sym typeface="Arial"/>
              </a:rPr>
              <a:t>Project Demo(Recorded Video)</a:t>
            </a:r>
            <a:endParaRPr lang="en-US" sz="3600" dirty="0">
              <a:solidFill>
                <a:schemeClr val="accent1"/>
              </a:solidFill>
            </a:endParaRPr>
          </a:p>
        </p:txBody>
      </p:sp>
    </p:spTree>
    <p:extLst>
      <p:ext uri="{BB962C8B-B14F-4D97-AF65-F5344CB8AC3E}">
        <p14:creationId xmlns:p14="http://schemas.microsoft.com/office/powerpoint/2010/main" val="949351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10</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nithishsubramaniyan32@gmail.com</cp:lastModifiedBy>
  <cp:revision>28</cp:revision>
  <dcterms:modified xsi:type="dcterms:W3CDTF">2024-04-24T13:26:22Z</dcterms:modified>
</cp:coreProperties>
</file>